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期末自测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7075" y="-1600200"/>
            <a:ext cx="565785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期末自测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7075" y="-1600200"/>
            <a:ext cx="565785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期末自测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7075" y="-1600200"/>
            <a:ext cx="565785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期末自测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7075" y="-1600200"/>
            <a:ext cx="565785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期末自测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7075" y="-1600200"/>
            <a:ext cx="565785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期末自测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7075" y="-1600200"/>
            <a:ext cx="565785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期末自测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7075" y="-1600200"/>
            <a:ext cx="565785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期末自测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7075" y="-1600200"/>
            <a:ext cx="565785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期末自测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7075" y="-1600200"/>
            <a:ext cx="565785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期末自测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7075" y="-1600200"/>
            <a:ext cx="565785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 descr="1C36C3BE877EFF1239773AA8C5B7C7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0" y="-1600200"/>
            <a:ext cx="7543165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期末自测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7075" y="-1600200"/>
            <a:ext cx="565785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期末自测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7075" y="-1600200"/>
            <a:ext cx="565785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期末自测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7075" y="-1600200"/>
            <a:ext cx="565785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期末自测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7075" y="-1600200"/>
            <a:ext cx="565785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期末自测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7075" y="-1600200"/>
            <a:ext cx="565785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期末自测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7075" y="-1600200"/>
            <a:ext cx="565785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期末自测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7075" y="-1600200"/>
            <a:ext cx="5657850" cy="10058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Arial</vt:lpstr>
      <vt:lpstr>宋体</vt:lpstr>
      <vt:lpstr>Wingdings</vt:lpstr>
      <vt:lpstr>Calibri Light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DELL</cp:lastModifiedBy>
  <cp:revision>2</cp:revision>
  <dcterms:created xsi:type="dcterms:W3CDTF">2016-10-26T14:56:36Z</dcterms:created>
  <dcterms:modified xsi:type="dcterms:W3CDTF">2016-10-26T15:12:52Z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2052-10.1.0.5973</vt:lpwstr>
  </property>
</Properties>
</file>